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6" autoAdjust="0"/>
    <p:restoredTop sz="94660"/>
  </p:normalViewPr>
  <p:slideViewPr>
    <p:cSldViewPr>
      <p:cViewPr>
        <p:scale>
          <a:sx n="57" d="100"/>
          <a:sy n="57" d="100"/>
        </p:scale>
        <p:origin x="172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62F1F78-5AD6-4B42-99C1-57892720BF0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5D3F7F-723F-4640-A6FA-81BA2662E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Nantu%20Biodiversity.wmv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WOnderfu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53200" y="5334000"/>
            <a:ext cx="2168969" cy="914400"/>
          </a:xfrm>
        </p:spPr>
      </p:pic>
      <p:pic>
        <p:nvPicPr>
          <p:cNvPr id="11" name="Picture 10" descr="CO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7200"/>
            <a:ext cx="1096403" cy="1219200"/>
          </a:xfrm>
          <a:prstGeom prst="rect">
            <a:avLst/>
          </a:prstGeom>
        </p:spPr>
      </p:pic>
      <p:pic>
        <p:nvPicPr>
          <p:cNvPr id="18" name="Picture 17" descr="CO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626" y="2362200"/>
            <a:ext cx="4191000" cy="607695"/>
          </a:xfrm>
          <a:prstGeom prst="rect">
            <a:avLst/>
          </a:prstGeom>
        </p:spPr>
      </p:pic>
      <p:pic>
        <p:nvPicPr>
          <p:cNvPr id="20" name="Picture 19" descr="CO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895600"/>
            <a:ext cx="5805453" cy="2151888"/>
          </a:xfrm>
          <a:prstGeom prst="rect">
            <a:avLst/>
          </a:prstGeom>
        </p:spPr>
      </p:pic>
      <p:pic>
        <p:nvPicPr>
          <p:cNvPr id="21" name="Picture 20" descr="Al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5181600"/>
            <a:ext cx="1011938" cy="1517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Agustus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Festival Pesona Otanaha</a:t>
            </a:r>
            <a:endParaRPr lang="en-US" dirty="0" smtClean="0"/>
          </a:p>
          <a:p>
            <a:r>
              <a:rPr lang="id-ID" dirty="0" smtClean="0"/>
              <a:t>Gebyar Kemerdekaan (Dusun Heroik</a:t>
            </a:r>
            <a:r>
              <a:rPr lang="id-ID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Bonebol</a:t>
            </a:r>
            <a:endParaRPr lang="en-US" dirty="0" smtClean="0"/>
          </a:p>
          <a:p>
            <a:r>
              <a:rPr lang="id-ID" dirty="0" smtClean="0"/>
              <a:t>Jelajah Sepeda </a:t>
            </a:r>
            <a:r>
              <a:rPr lang="id-ID" dirty="0" smtClean="0"/>
              <a:t>Nusantara</a:t>
            </a:r>
            <a:r>
              <a:rPr lang="en-US" dirty="0" smtClean="0"/>
              <a:t> </a:t>
            </a:r>
            <a:r>
              <a:rPr lang="en-US" dirty="0" err="1" smtClean="0"/>
              <a:t>Bonebol</a:t>
            </a:r>
            <a:endParaRPr lang="en-US" dirty="0" smtClean="0"/>
          </a:p>
          <a:p>
            <a:r>
              <a:rPr lang="id-ID" dirty="0" smtClean="0"/>
              <a:t>Festival </a:t>
            </a:r>
            <a:r>
              <a:rPr lang="id-ID" dirty="0" smtClean="0"/>
              <a:t>Bandeng</a:t>
            </a:r>
            <a:r>
              <a:rPr lang="en-US" dirty="0" smtClean="0"/>
              <a:t> </a:t>
            </a:r>
            <a:r>
              <a:rPr lang="en-US" dirty="0" err="1" smtClean="0"/>
              <a:t>Pohuwato</a:t>
            </a:r>
            <a:endParaRPr lang="en-US" dirty="0" smtClean="0"/>
          </a:p>
          <a:p>
            <a:r>
              <a:rPr lang="id-ID" dirty="0" smtClean="0"/>
              <a:t>Upacara </a:t>
            </a:r>
            <a:r>
              <a:rPr lang="id-ID" dirty="0" smtClean="0"/>
              <a:t>Ngaben</a:t>
            </a:r>
            <a:r>
              <a:rPr lang="en-US" dirty="0" smtClean="0"/>
              <a:t> </a:t>
            </a:r>
            <a:r>
              <a:rPr lang="en-US" dirty="0" err="1" smtClean="0"/>
              <a:t>Pohuwato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Seped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0053" y="1371600"/>
            <a:ext cx="3979693" cy="4681538"/>
          </a:xfrm>
        </p:spPr>
      </p:pic>
      <p:pic>
        <p:nvPicPr>
          <p:cNvPr id="6" name="Picture 5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862" y="5263893"/>
            <a:ext cx="1011938" cy="1517907"/>
          </a:xfrm>
          <a:prstGeom prst="rect">
            <a:avLst/>
          </a:prstGeom>
        </p:spPr>
      </p:pic>
      <p:pic>
        <p:nvPicPr>
          <p:cNvPr id="7" name="Picture 6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September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17848" cy="4724400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Festival Pesona Apangi</a:t>
            </a:r>
            <a:endParaRPr lang="en-US" dirty="0" smtClean="0"/>
          </a:p>
          <a:p>
            <a:r>
              <a:rPr lang="id-ID" dirty="0" smtClean="0"/>
              <a:t>Festival</a:t>
            </a:r>
            <a:r>
              <a:rPr lang="en-US" dirty="0" smtClean="0"/>
              <a:t> Pesona</a:t>
            </a:r>
            <a:r>
              <a:rPr lang="id-ID" dirty="0" smtClean="0"/>
              <a:t> </a:t>
            </a:r>
            <a:r>
              <a:rPr lang="id-ID" dirty="0" smtClean="0"/>
              <a:t>Danau </a:t>
            </a:r>
            <a:r>
              <a:rPr lang="id-ID" dirty="0" smtClean="0"/>
              <a:t>Limboto</a:t>
            </a:r>
            <a:endParaRPr lang="en-US" dirty="0" smtClean="0"/>
          </a:p>
          <a:p>
            <a:r>
              <a:rPr lang="en-US" dirty="0" smtClean="0"/>
              <a:t>Festival  </a:t>
            </a:r>
            <a:r>
              <a:rPr lang="en-US" dirty="0" err="1" smtClean="0"/>
              <a:t>Ranah</a:t>
            </a:r>
            <a:r>
              <a:rPr lang="en-US" dirty="0" smtClean="0"/>
              <a:t> </a:t>
            </a:r>
            <a:r>
              <a:rPr lang="en-US" dirty="0" err="1" smtClean="0"/>
              <a:t>Melayu</a:t>
            </a:r>
            <a:endParaRPr lang="en-US" dirty="0" smtClean="0"/>
          </a:p>
          <a:p>
            <a:r>
              <a:rPr lang="id-ID" dirty="0" smtClean="0"/>
              <a:t>Pemilihan Nou Dan Uti Kabupaten Gorontalo</a:t>
            </a:r>
            <a:endParaRPr lang="en-US" dirty="0" smtClean="0"/>
          </a:p>
          <a:p>
            <a:r>
              <a:rPr lang="id-ID" dirty="0" smtClean="0"/>
              <a:t>Onami Max </a:t>
            </a:r>
            <a:r>
              <a:rPr lang="id-ID" dirty="0" smtClean="0"/>
              <a:t>Festival</a:t>
            </a:r>
            <a:r>
              <a:rPr lang="en-US" dirty="0" smtClean="0"/>
              <a:t> </a:t>
            </a:r>
            <a:r>
              <a:rPr lang="en-US" dirty="0" err="1" smtClean="0"/>
              <a:t>Bonebol</a:t>
            </a:r>
            <a:endParaRPr lang="en-US" dirty="0" smtClean="0"/>
          </a:p>
          <a:p>
            <a:r>
              <a:rPr lang="id-ID" dirty="0" smtClean="0"/>
              <a:t>Festival Pesona Pulau Saronde</a:t>
            </a:r>
            <a:endParaRPr lang="en-US" dirty="0" smtClean="0"/>
          </a:p>
          <a:p>
            <a:r>
              <a:rPr lang="id-ID" dirty="0" smtClean="0"/>
              <a:t>Festival Budaya </a:t>
            </a:r>
            <a:r>
              <a:rPr lang="id-ID" dirty="0" smtClean="0"/>
              <a:t>Banuroja</a:t>
            </a:r>
            <a:endParaRPr lang="en-US" dirty="0" smtClean="0"/>
          </a:p>
          <a:p>
            <a:r>
              <a:rPr lang="en-US" dirty="0" err="1" smtClean="0"/>
              <a:t>Karnaval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Multi </a:t>
            </a:r>
            <a:r>
              <a:rPr lang="en-US" dirty="0" err="1" smtClean="0"/>
              <a:t>Etnis</a:t>
            </a:r>
            <a:r>
              <a:rPr lang="en-US" dirty="0" smtClean="0"/>
              <a:t> </a:t>
            </a:r>
            <a:r>
              <a:rPr lang="en-US" dirty="0" err="1" smtClean="0"/>
              <a:t>Boliyohuto</a:t>
            </a:r>
            <a:endParaRPr lang="en-US" dirty="0" smtClean="0"/>
          </a:p>
          <a:p>
            <a:r>
              <a:rPr lang="en-US" dirty="0" smtClean="0"/>
              <a:t>Festival </a:t>
            </a:r>
            <a:r>
              <a:rPr lang="en-US" dirty="0" err="1" smtClean="0"/>
              <a:t>Pernikahan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endParaRPr lang="en-US" dirty="0" smtClean="0"/>
          </a:p>
          <a:p>
            <a:r>
              <a:rPr lang="en-US" dirty="0" smtClean="0"/>
              <a:t>Festival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Sarond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693069"/>
            <a:ext cx="4038600" cy="4038600"/>
          </a:xfrm>
        </p:spPr>
      </p:pic>
      <p:pic>
        <p:nvPicPr>
          <p:cNvPr id="8" name="Picture 7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2598" y="4972715"/>
            <a:ext cx="1011938" cy="1517907"/>
          </a:xfrm>
          <a:prstGeom prst="rect">
            <a:avLst/>
          </a:prstGeom>
        </p:spPr>
      </p:pic>
      <p:pic>
        <p:nvPicPr>
          <p:cNvPr id="9" name="Picture 8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Oktober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Gorontalo Karnaval Karawo</a:t>
            </a:r>
            <a:endParaRPr lang="en-US" dirty="0" smtClean="0"/>
          </a:p>
          <a:p>
            <a:r>
              <a:rPr lang="id-ID" dirty="0" smtClean="0"/>
              <a:t>Pinogu Adventure</a:t>
            </a:r>
            <a:endParaRPr lang="en-US" dirty="0" smtClean="0"/>
          </a:p>
          <a:p>
            <a:r>
              <a:rPr lang="id-ID" dirty="0" smtClean="0"/>
              <a:t>Festival Dive Olele</a:t>
            </a:r>
            <a:endParaRPr lang="en-US" dirty="0" smtClean="0"/>
          </a:p>
          <a:p>
            <a:r>
              <a:rPr lang="id-ID" dirty="0" smtClean="0"/>
              <a:t>Mandi </a:t>
            </a:r>
            <a:r>
              <a:rPr lang="id-ID" dirty="0" smtClean="0"/>
              <a:t>Safar</a:t>
            </a:r>
            <a:r>
              <a:rPr lang="en-US" dirty="0" smtClean="0"/>
              <a:t> </a:t>
            </a:r>
            <a:r>
              <a:rPr lang="en-US" dirty="0" err="1" smtClean="0"/>
              <a:t>Gorut</a:t>
            </a:r>
            <a:endParaRPr lang="en-US" dirty="0" smtClean="0"/>
          </a:p>
          <a:p>
            <a:r>
              <a:rPr lang="id-ID" dirty="0" smtClean="0"/>
              <a:t>Pemilihan Nou Dan Uti Boalemo</a:t>
            </a:r>
            <a:endParaRPr lang="en-US" dirty="0" smtClean="0"/>
          </a:p>
          <a:p>
            <a:r>
              <a:rPr lang="id-ID" dirty="0" smtClean="0"/>
              <a:t>Festival Pesona Boalemo</a:t>
            </a:r>
            <a:endParaRPr lang="en-US" dirty="0" smtClean="0"/>
          </a:p>
          <a:p>
            <a:r>
              <a:rPr lang="id-ID" dirty="0" smtClean="0"/>
              <a:t>Festival Kuliner Serba Jagung</a:t>
            </a:r>
            <a:endParaRPr lang="en-US" dirty="0" smtClean="0"/>
          </a:p>
          <a:p>
            <a:r>
              <a:rPr lang="id-ID" dirty="0" smtClean="0"/>
              <a:t>Lomba Perahu Dayung Tradisional</a:t>
            </a:r>
            <a:endParaRPr lang="en-US" dirty="0" smtClean="0"/>
          </a:p>
          <a:p>
            <a:r>
              <a:rPr lang="id-ID" dirty="0" smtClean="0"/>
              <a:t>Karnaval </a:t>
            </a:r>
            <a:r>
              <a:rPr lang="id-ID" dirty="0" smtClean="0"/>
              <a:t>Karawo</a:t>
            </a:r>
            <a:r>
              <a:rPr lang="en-US" dirty="0" smtClean="0"/>
              <a:t> </a:t>
            </a:r>
            <a:r>
              <a:rPr lang="en-US" dirty="0" err="1" smtClean="0"/>
              <a:t>Boalemo</a:t>
            </a:r>
            <a:endParaRPr lang="en-US" dirty="0" smtClean="0"/>
          </a:p>
          <a:p>
            <a:r>
              <a:rPr lang="id-ID" dirty="0" smtClean="0"/>
              <a:t>Festival Budaya 9 </a:t>
            </a:r>
            <a:r>
              <a:rPr lang="id-ID" dirty="0" smtClean="0"/>
              <a:t>Etnis</a:t>
            </a:r>
            <a:r>
              <a:rPr lang="en-US" dirty="0" smtClean="0"/>
              <a:t> </a:t>
            </a:r>
            <a:r>
              <a:rPr lang="en-US" dirty="0" err="1" smtClean="0"/>
              <a:t>Boalemo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Ole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190" r="9524"/>
          <a:stretch>
            <a:fillRect/>
          </a:stretch>
        </p:blipFill>
        <p:spPr>
          <a:xfrm>
            <a:off x="4800600" y="1524000"/>
            <a:ext cx="4114800" cy="4800600"/>
          </a:xfrm>
        </p:spPr>
      </p:pic>
      <p:pic>
        <p:nvPicPr>
          <p:cNvPr id="6" name="Picture 5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467600" y="228600"/>
            <a:ext cx="1011938" cy="1517907"/>
          </a:xfrm>
          <a:prstGeom prst="rect">
            <a:avLst/>
          </a:prstGeom>
        </p:spPr>
      </p:pic>
      <p:pic>
        <p:nvPicPr>
          <p:cNvPr id="7" name="Picture 6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November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Festival </a:t>
            </a:r>
            <a:r>
              <a:rPr lang="id-ID" dirty="0" smtClean="0"/>
              <a:t>Pesona </a:t>
            </a:r>
            <a:r>
              <a:rPr lang="id-ID" dirty="0" smtClean="0"/>
              <a:t>Walima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/Kota</a:t>
            </a:r>
            <a:endParaRPr lang="en-US" dirty="0" smtClean="0"/>
          </a:p>
          <a:p>
            <a:r>
              <a:rPr lang="id-ID" dirty="0" smtClean="0"/>
              <a:t>Festival </a:t>
            </a:r>
            <a:r>
              <a:rPr lang="en-US" dirty="0" smtClean="0"/>
              <a:t> Parade </a:t>
            </a:r>
            <a:r>
              <a:rPr lang="id-ID" dirty="0" smtClean="0"/>
              <a:t>Electone</a:t>
            </a:r>
            <a:endParaRPr lang="en-US" dirty="0" smtClean="0"/>
          </a:p>
          <a:p>
            <a:r>
              <a:rPr lang="id-ID" dirty="0" smtClean="0"/>
              <a:t>Tournamen</a:t>
            </a:r>
            <a:r>
              <a:rPr lang="en-US" dirty="0" smtClean="0"/>
              <a:t>t</a:t>
            </a:r>
            <a:r>
              <a:rPr lang="id-ID" dirty="0" smtClean="0"/>
              <a:t> </a:t>
            </a:r>
            <a:r>
              <a:rPr lang="id-ID" dirty="0" smtClean="0"/>
              <a:t>HP Cup</a:t>
            </a:r>
            <a:endParaRPr lang="en-US" dirty="0" smtClean="0"/>
          </a:p>
          <a:p>
            <a:r>
              <a:rPr lang="id-ID" dirty="0" smtClean="0"/>
              <a:t>Jambore </a:t>
            </a:r>
            <a:r>
              <a:rPr lang="id-ID" dirty="0" smtClean="0"/>
              <a:t>Fotografi Gorontalo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Walima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9956" y="1518817"/>
            <a:ext cx="4005444" cy="4653383"/>
          </a:xfrm>
        </p:spPr>
      </p:pic>
      <p:pic>
        <p:nvPicPr>
          <p:cNvPr id="6" name="Picture 5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862" y="5181600"/>
            <a:ext cx="1011938" cy="1517907"/>
          </a:xfrm>
          <a:prstGeom prst="rect">
            <a:avLst/>
          </a:prstGeom>
        </p:spPr>
      </p:pic>
      <p:pic>
        <p:nvPicPr>
          <p:cNvPr id="7" name="Picture 6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Desember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/>
              <a:t>Pemilihan Nou Dan Uti Provinsi </a:t>
            </a:r>
            <a:r>
              <a:rPr lang="id-ID" dirty="0" smtClean="0"/>
              <a:t>Gorontalo</a:t>
            </a:r>
            <a:endParaRPr lang="en-US" dirty="0" smtClean="0"/>
          </a:p>
          <a:p>
            <a:r>
              <a:rPr lang="id-ID" dirty="0" smtClean="0"/>
              <a:t>Pariwisata</a:t>
            </a:r>
            <a:r>
              <a:rPr lang="en-US" dirty="0" smtClean="0"/>
              <a:t> </a:t>
            </a:r>
            <a:r>
              <a:rPr lang="en-US" dirty="0" err="1" smtClean="0"/>
              <a:t>Gemilang</a:t>
            </a:r>
            <a:r>
              <a:rPr lang="id-ID" dirty="0" smtClean="0"/>
              <a:t> Expo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id-ID" dirty="0" smtClean="0"/>
              <a:t>Dzikir Akhir </a:t>
            </a:r>
            <a:r>
              <a:rPr lang="id-ID" dirty="0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/Kota</a:t>
            </a:r>
            <a:endParaRPr lang="en-US" dirty="0" smtClean="0"/>
          </a:p>
          <a:p>
            <a:r>
              <a:rPr lang="id-ID" dirty="0" smtClean="0"/>
              <a:t>Pesta Rakyat Akhir </a:t>
            </a:r>
            <a:r>
              <a:rPr lang="id-ID" dirty="0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/Kota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Lomba Foto Festival Danau Limb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6481" r="17269"/>
          <a:stretch>
            <a:fillRect/>
          </a:stretch>
        </p:blipFill>
        <p:spPr>
          <a:xfrm>
            <a:off x="4800600" y="1447800"/>
            <a:ext cx="4114800" cy="4876799"/>
          </a:xfrm>
        </p:spPr>
      </p:pic>
      <p:pic>
        <p:nvPicPr>
          <p:cNvPr id="6" name="Picture 5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862" y="5181600"/>
            <a:ext cx="1011938" cy="1517907"/>
          </a:xfrm>
          <a:prstGeom prst="rect">
            <a:avLst/>
          </a:prstGeom>
        </p:spPr>
      </p:pic>
      <p:pic>
        <p:nvPicPr>
          <p:cNvPr id="7" name="Picture 6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en-US" dirty="0"/>
          </a:p>
        </p:txBody>
      </p:sp>
      <p:pic>
        <p:nvPicPr>
          <p:cNvPr id="7" name="Content Placeholder 6" descr="Mayul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  <p:pic>
        <p:nvPicPr>
          <p:cNvPr id="8" name="Picture 7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96200" y="304800"/>
            <a:ext cx="1011938" cy="1517907"/>
          </a:xfrm>
          <a:prstGeom prst="rect">
            <a:avLst/>
          </a:prstGeom>
        </p:spPr>
      </p:pic>
      <p:pic>
        <p:nvPicPr>
          <p:cNvPr id="9" name="Picture 8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009445" cy="3864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Januari 2019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Festival Anak </a:t>
            </a:r>
            <a:r>
              <a:rPr lang="id-ID" dirty="0" smtClean="0"/>
              <a:t>Yatim</a:t>
            </a:r>
            <a:r>
              <a:rPr lang="en-US" dirty="0" smtClean="0"/>
              <a:t> </a:t>
            </a:r>
            <a:r>
              <a:rPr lang="en-US" dirty="0" err="1" smtClean="0"/>
              <a:t>Bonebol</a:t>
            </a:r>
            <a:endParaRPr lang="id-ID" dirty="0" smtClean="0"/>
          </a:p>
          <a:p>
            <a:r>
              <a:rPr lang="id-ID" dirty="0" smtClean="0"/>
              <a:t>Simposium Nasional Kabupaten </a:t>
            </a:r>
            <a:r>
              <a:rPr lang="id-ID" dirty="0" smtClean="0"/>
              <a:t>Koservasi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smtClean="0"/>
              <a:t>Festival</a:t>
            </a:r>
            <a:r>
              <a:rPr lang="id-ID" dirty="0" smtClean="0"/>
              <a:t> Bonebol</a:t>
            </a:r>
            <a:r>
              <a:rPr lang="en-US" dirty="0" smtClean="0"/>
              <a:t> </a:t>
            </a:r>
            <a:r>
              <a:rPr lang="en-US" dirty="0" err="1" smtClean="0"/>
              <a:t>Cemerlang</a:t>
            </a:r>
            <a:endParaRPr lang="id-ID" dirty="0" smtClean="0"/>
          </a:p>
          <a:p>
            <a:r>
              <a:rPr lang="id-ID" dirty="0" smtClean="0"/>
              <a:t>Festival </a:t>
            </a:r>
            <a:r>
              <a:rPr lang="en-US" dirty="0" err="1" smtClean="0"/>
              <a:t>Etnis</a:t>
            </a:r>
            <a:r>
              <a:rPr lang="en-US" dirty="0" smtClean="0"/>
              <a:t> </a:t>
            </a:r>
            <a:r>
              <a:rPr lang="id-ID" dirty="0" smtClean="0"/>
              <a:t>Tulude</a:t>
            </a:r>
            <a:r>
              <a:rPr lang="en-US" dirty="0" smtClean="0"/>
              <a:t> </a:t>
            </a:r>
            <a:r>
              <a:rPr lang="en-US" dirty="0" err="1" smtClean="0"/>
              <a:t>Gorut</a:t>
            </a:r>
            <a:endParaRPr lang="id-ID" dirty="0" smtClean="0"/>
          </a:p>
        </p:txBody>
      </p:sp>
      <p:pic>
        <p:nvPicPr>
          <p:cNvPr id="6" name="Content Placeholder 5" descr="Tulud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76400"/>
            <a:ext cx="4059238" cy="405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830988"/>
            <a:ext cx="1011938" cy="1517907"/>
          </a:xfrm>
          <a:prstGeom prst="rect">
            <a:avLst/>
          </a:prstGeom>
        </p:spPr>
      </p:pic>
      <p:pic>
        <p:nvPicPr>
          <p:cNvPr id="10" name="Picture 9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Februari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Gebyar</a:t>
            </a:r>
            <a:r>
              <a:rPr lang="id-ID" dirty="0" smtClean="0"/>
              <a:t> </a:t>
            </a:r>
            <a:r>
              <a:rPr lang="id-ID" dirty="0" smtClean="0"/>
              <a:t>Pentadio </a:t>
            </a:r>
            <a:r>
              <a:rPr lang="id-ID" dirty="0" smtClean="0"/>
              <a:t>Resort</a:t>
            </a:r>
            <a:endParaRPr lang="en-US" dirty="0" smtClean="0"/>
          </a:p>
          <a:p>
            <a:r>
              <a:rPr lang="en-US" dirty="0" smtClean="0"/>
              <a:t>Festival </a:t>
            </a:r>
            <a:r>
              <a:rPr lang="en-US" dirty="0" err="1" smtClean="0"/>
              <a:t>Pensort</a:t>
            </a:r>
            <a:r>
              <a:rPr lang="en-US" dirty="0" smtClean="0"/>
              <a:t> </a:t>
            </a:r>
            <a:r>
              <a:rPr lang="en-US" dirty="0" err="1" smtClean="0"/>
              <a:t>Berdendang</a:t>
            </a:r>
            <a:endParaRPr lang="en-US" dirty="0" smtClean="0"/>
          </a:p>
          <a:p>
            <a:r>
              <a:rPr lang="id-ID" dirty="0" smtClean="0"/>
              <a:t>Bonebol Fun Bike Sport </a:t>
            </a:r>
            <a:r>
              <a:rPr lang="id-ID" dirty="0" smtClean="0"/>
              <a:t>Tourism</a:t>
            </a:r>
            <a:endParaRPr lang="en-US" dirty="0" smtClean="0"/>
          </a:p>
          <a:p>
            <a:r>
              <a:rPr lang="en-US" dirty="0" err="1"/>
              <a:t>Gebyar</a:t>
            </a:r>
            <a:r>
              <a:rPr lang="en-US" dirty="0"/>
              <a:t> </a:t>
            </a:r>
            <a:r>
              <a:rPr lang="en-US" dirty="0" err="1"/>
              <a:t>Mancing</a:t>
            </a:r>
            <a:r>
              <a:rPr lang="en-US" dirty="0"/>
              <a:t> </a:t>
            </a:r>
            <a:r>
              <a:rPr lang="en-US" dirty="0" err="1"/>
              <a:t>Danau</a:t>
            </a:r>
            <a:r>
              <a:rPr lang="en-US" dirty="0"/>
              <a:t> </a:t>
            </a:r>
            <a:r>
              <a:rPr lang="en-US" dirty="0" err="1" smtClean="0"/>
              <a:t>Perintis</a:t>
            </a:r>
            <a:endParaRPr lang="en-US" dirty="0" smtClean="0"/>
          </a:p>
          <a:p>
            <a:r>
              <a:rPr lang="id-ID" dirty="0" smtClean="0"/>
              <a:t>Arung Jeram Sungai </a:t>
            </a:r>
            <a:r>
              <a:rPr lang="id-ID" dirty="0" smtClean="0"/>
              <a:t>Bone</a:t>
            </a:r>
            <a:endParaRPr lang="en-US" dirty="0" smtClean="0"/>
          </a:p>
          <a:p>
            <a:r>
              <a:rPr lang="id-ID" dirty="0" smtClean="0"/>
              <a:t>STQ</a:t>
            </a:r>
            <a:r>
              <a:rPr lang="en-US" dirty="0" smtClean="0"/>
              <a:t>H</a:t>
            </a:r>
            <a:r>
              <a:rPr lang="id-ID" dirty="0" smtClean="0"/>
              <a:t> </a:t>
            </a:r>
            <a:r>
              <a:rPr lang="en-US" dirty="0" err="1" smtClean="0"/>
              <a:t>Bonebol</a:t>
            </a:r>
            <a:endParaRPr lang="en-US" dirty="0"/>
          </a:p>
        </p:txBody>
      </p:sp>
      <p:pic>
        <p:nvPicPr>
          <p:cNvPr id="5" name="Content Placeholder 4" descr="Poduwo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4323" y="1371600"/>
            <a:ext cx="3511153" cy="4681538"/>
          </a:xfrm>
        </p:spPr>
      </p:pic>
      <p:pic>
        <p:nvPicPr>
          <p:cNvPr id="6" name="Picture 5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3147" y="4944869"/>
            <a:ext cx="1011938" cy="1517907"/>
          </a:xfrm>
          <a:prstGeom prst="rect">
            <a:avLst/>
          </a:prstGeom>
        </p:spPr>
      </p:pic>
      <p:pic>
        <p:nvPicPr>
          <p:cNvPr id="7" name="Picture 6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b="1" dirty="0" smtClean="0"/>
              <a:t>Maret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422648" cy="4724400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O2SN </a:t>
            </a:r>
            <a:r>
              <a:rPr lang="id-ID" dirty="0" smtClean="0"/>
              <a:t>&amp; FLS2N </a:t>
            </a:r>
            <a:r>
              <a:rPr lang="en-US" dirty="0" err="1" smtClean="0"/>
              <a:t>Bonebol</a:t>
            </a:r>
            <a:endParaRPr lang="en-US" dirty="0" smtClean="0"/>
          </a:p>
          <a:p>
            <a:r>
              <a:rPr lang="id-ID" dirty="0" smtClean="0"/>
              <a:t>Bone</a:t>
            </a:r>
            <a:r>
              <a:rPr lang="en-US" dirty="0" err="1" smtClean="0"/>
              <a:t>bol</a:t>
            </a:r>
            <a:r>
              <a:rPr lang="id-ID" dirty="0" smtClean="0"/>
              <a:t> </a:t>
            </a:r>
            <a:r>
              <a:rPr lang="id-ID" dirty="0" smtClean="0"/>
              <a:t>Fair</a:t>
            </a:r>
            <a:endParaRPr lang="en-US" dirty="0" smtClean="0"/>
          </a:p>
          <a:p>
            <a:r>
              <a:rPr lang="id-ID" dirty="0" smtClean="0"/>
              <a:t>Bone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id-ID" dirty="0" smtClean="0"/>
              <a:t>Kreatif</a:t>
            </a:r>
            <a:endParaRPr lang="en-US" dirty="0" smtClean="0"/>
          </a:p>
          <a:p>
            <a:r>
              <a:rPr lang="id-ID" dirty="0" smtClean="0"/>
              <a:t>UKM </a:t>
            </a:r>
            <a:r>
              <a:rPr lang="id-ID" dirty="0" smtClean="0"/>
              <a:t>Award</a:t>
            </a:r>
            <a:endParaRPr lang="en-US" dirty="0" smtClean="0"/>
          </a:p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Nou</a:t>
            </a:r>
            <a:r>
              <a:rPr lang="en-US" dirty="0" smtClean="0"/>
              <a:t> &amp; </a:t>
            </a:r>
            <a:r>
              <a:rPr lang="en-US" dirty="0" err="1" smtClean="0"/>
              <a:t>Uti</a:t>
            </a:r>
            <a:r>
              <a:rPr lang="en-US" dirty="0" smtClean="0"/>
              <a:t> Kota Gorontalo</a:t>
            </a:r>
          </a:p>
          <a:p>
            <a:r>
              <a:rPr lang="en-US" dirty="0" smtClean="0"/>
              <a:t>STQH Kota Gorontalo</a:t>
            </a:r>
          </a:p>
          <a:p>
            <a:r>
              <a:rPr lang="en-US" dirty="0" smtClean="0"/>
              <a:t>STQH </a:t>
            </a:r>
            <a:r>
              <a:rPr lang="en-US" dirty="0" err="1" smtClean="0"/>
              <a:t>Kab</a:t>
            </a:r>
            <a:r>
              <a:rPr lang="en-US" dirty="0" smtClean="0"/>
              <a:t>. Gorontalo</a:t>
            </a:r>
            <a:endParaRPr lang="en-US" dirty="0" smtClean="0"/>
          </a:p>
          <a:p>
            <a:r>
              <a:rPr lang="id-ID" dirty="0" smtClean="0"/>
              <a:t>Festival </a:t>
            </a:r>
            <a:r>
              <a:rPr lang="id-ID" dirty="0" smtClean="0"/>
              <a:t>Bahari</a:t>
            </a:r>
            <a:r>
              <a:rPr lang="en-US" dirty="0" smtClean="0"/>
              <a:t>  </a:t>
            </a:r>
            <a:r>
              <a:rPr lang="en-US" dirty="0" err="1" smtClean="0"/>
              <a:t>Gorut</a:t>
            </a:r>
            <a:endParaRPr lang="en-US" dirty="0" smtClean="0"/>
          </a:p>
          <a:p>
            <a:r>
              <a:rPr lang="id-ID" dirty="0" smtClean="0"/>
              <a:t>Festival </a:t>
            </a:r>
            <a:r>
              <a:rPr lang="id-ID" dirty="0" smtClean="0"/>
              <a:t>Me</a:t>
            </a:r>
            <a:r>
              <a:rPr lang="en-US" dirty="0" smtClean="0"/>
              <a:t>’</a:t>
            </a:r>
            <a:r>
              <a:rPr lang="id-ID" dirty="0" smtClean="0"/>
              <a:t>raji</a:t>
            </a:r>
            <a:r>
              <a:rPr lang="en-US" dirty="0" smtClean="0"/>
              <a:t> </a:t>
            </a:r>
            <a:r>
              <a:rPr lang="en-US" dirty="0" err="1" smtClean="0"/>
              <a:t>Pohuwato</a:t>
            </a:r>
            <a:endParaRPr lang="en-US" dirty="0" smtClean="0"/>
          </a:p>
          <a:p>
            <a:r>
              <a:rPr lang="id-ID" dirty="0" smtClean="0"/>
              <a:t>Festival </a:t>
            </a:r>
            <a:r>
              <a:rPr lang="id-ID" dirty="0" smtClean="0"/>
              <a:t>Melasti</a:t>
            </a:r>
            <a:r>
              <a:rPr lang="en-US" dirty="0"/>
              <a:t> </a:t>
            </a:r>
            <a:r>
              <a:rPr lang="en-US" dirty="0" err="1" smtClean="0"/>
              <a:t>Pohuwato</a:t>
            </a:r>
            <a:endParaRPr lang="en-US" dirty="0" smtClean="0"/>
          </a:p>
          <a:p>
            <a:r>
              <a:rPr lang="en-US" dirty="0" err="1"/>
              <a:t>Kirab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id-ID" dirty="0"/>
              <a:t>Transmigrasi</a:t>
            </a:r>
            <a:r>
              <a:rPr lang="en-US" dirty="0"/>
              <a:t> </a:t>
            </a:r>
            <a:r>
              <a:rPr lang="en-US" dirty="0" err="1" smtClean="0"/>
              <a:t>Pohuwato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Banuroj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719" r="7119"/>
          <a:stretch>
            <a:fillRect/>
          </a:stretch>
        </p:blipFill>
        <p:spPr>
          <a:xfrm>
            <a:off x="4800600" y="1524000"/>
            <a:ext cx="3962400" cy="4734996"/>
          </a:xfrm>
        </p:spPr>
      </p:pic>
      <p:pic>
        <p:nvPicPr>
          <p:cNvPr id="6" name="Picture 5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15200" y="228600"/>
            <a:ext cx="1011938" cy="1517907"/>
          </a:xfrm>
          <a:prstGeom prst="rect">
            <a:avLst/>
          </a:prstGeom>
        </p:spPr>
      </p:pic>
      <p:pic>
        <p:nvPicPr>
          <p:cNvPr id="7" name="Picture 6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April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Gorontalo Fashion Carnival</a:t>
            </a:r>
            <a:endParaRPr lang="en-US" dirty="0" smtClean="0"/>
          </a:p>
          <a:p>
            <a:r>
              <a:rPr lang="id-ID" dirty="0" smtClean="0"/>
              <a:t>Danau Perintis Dangdut Festival</a:t>
            </a:r>
            <a:endParaRPr lang="en-US" dirty="0" smtClean="0"/>
          </a:p>
          <a:p>
            <a:r>
              <a:rPr lang="id-ID" dirty="0" smtClean="0"/>
              <a:t>Bonebol Harmony Of </a:t>
            </a:r>
            <a:r>
              <a:rPr lang="id-ID" dirty="0" smtClean="0"/>
              <a:t>Millennial</a:t>
            </a:r>
            <a:endParaRPr lang="en-US" dirty="0" smtClean="0"/>
          </a:p>
          <a:p>
            <a:r>
              <a:rPr lang="en-US" dirty="0" smtClean="0"/>
              <a:t>STQH </a:t>
            </a:r>
            <a:r>
              <a:rPr lang="en-US" dirty="0" err="1" smtClean="0"/>
              <a:t>Gorut</a:t>
            </a:r>
            <a:endParaRPr lang="en-US" dirty="0" smtClean="0"/>
          </a:p>
          <a:p>
            <a:pPr lvl="0"/>
            <a:r>
              <a:rPr lang="id-ID" dirty="0" smtClean="0"/>
              <a:t>Festival Seni dan </a:t>
            </a:r>
            <a:r>
              <a:rPr lang="id-ID" dirty="0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Gorut</a:t>
            </a:r>
            <a:endParaRPr lang="en-US" dirty="0" smtClean="0"/>
          </a:p>
          <a:p>
            <a:r>
              <a:rPr lang="id-ID" dirty="0" smtClean="0"/>
              <a:t>Karnaval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id-ID" dirty="0" smtClean="0"/>
              <a:t> Gorut</a:t>
            </a:r>
            <a:endParaRPr lang="en-US" dirty="0" smtClean="0"/>
          </a:p>
          <a:p>
            <a:pPr lvl="0"/>
            <a:r>
              <a:rPr lang="id-ID" dirty="0" smtClean="0"/>
              <a:t>Festival Makarti </a:t>
            </a:r>
            <a:r>
              <a:rPr lang="id-ID" dirty="0" smtClean="0"/>
              <a:t>Jaya</a:t>
            </a:r>
            <a:endParaRPr lang="en-US" dirty="0" smtClean="0"/>
          </a:p>
          <a:p>
            <a:r>
              <a:rPr lang="id-ID" dirty="0"/>
              <a:t>Festival Pemuda Kreatif</a:t>
            </a:r>
            <a:r>
              <a:rPr lang="en-US" dirty="0"/>
              <a:t> </a:t>
            </a:r>
          </a:p>
          <a:p>
            <a:r>
              <a:rPr lang="en-US" dirty="0" err="1"/>
              <a:t>Pohuwato</a:t>
            </a:r>
            <a:r>
              <a:rPr lang="id-ID" dirty="0"/>
              <a:t> Cup Exhibition</a:t>
            </a:r>
            <a:endParaRPr lang="en-US" dirty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Karnav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3129" y="1371600"/>
            <a:ext cx="3713542" cy="4681538"/>
          </a:xfrm>
        </p:spPr>
      </p:pic>
      <p:pic>
        <p:nvPicPr>
          <p:cNvPr id="6" name="Picture 5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1191" y="5294184"/>
            <a:ext cx="1011938" cy="1517907"/>
          </a:xfrm>
          <a:prstGeom prst="rect">
            <a:avLst/>
          </a:prstGeom>
        </p:spPr>
      </p:pic>
      <p:pic>
        <p:nvPicPr>
          <p:cNvPr id="7" name="Picture 6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Mei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Festival Pohon Cinta</a:t>
            </a:r>
            <a:endParaRPr lang="en-US" dirty="0" smtClean="0"/>
          </a:p>
          <a:p>
            <a:r>
              <a:rPr lang="id-ID" dirty="0" smtClean="0"/>
              <a:t>Festival Alanggaya Buliya</a:t>
            </a:r>
            <a:endParaRPr lang="en-US" dirty="0" smtClean="0"/>
          </a:p>
          <a:p>
            <a:r>
              <a:rPr lang="id-ID" dirty="0" smtClean="0"/>
              <a:t>Underwater Photography Competition</a:t>
            </a:r>
            <a:endParaRPr lang="en-US" dirty="0" smtClean="0"/>
          </a:p>
          <a:p>
            <a:r>
              <a:rPr lang="id-ID" dirty="0" smtClean="0"/>
              <a:t>Festival Nasi </a:t>
            </a:r>
            <a:r>
              <a:rPr lang="id-ID" dirty="0" smtClean="0"/>
              <a:t>Tumis</a:t>
            </a:r>
            <a:r>
              <a:rPr lang="en-US" dirty="0" smtClean="0"/>
              <a:t> </a:t>
            </a:r>
            <a:r>
              <a:rPr lang="en-US" dirty="0" err="1" smtClean="0"/>
              <a:t>Pohuwato</a:t>
            </a:r>
            <a:endParaRPr lang="en-US" dirty="0" smtClean="0"/>
          </a:p>
          <a:p>
            <a:r>
              <a:rPr lang="id-ID" dirty="0"/>
              <a:t>Karnaval Seni Dan Budaya</a:t>
            </a:r>
            <a:r>
              <a:rPr lang="en-US" dirty="0"/>
              <a:t> </a:t>
            </a:r>
            <a:r>
              <a:rPr lang="en-US" dirty="0" err="1" smtClean="0"/>
              <a:t>Pohuwato</a:t>
            </a:r>
            <a:endParaRPr lang="en-US" dirty="0" smtClean="0"/>
          </a:p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Nou</a:t>
            </a:r>
            <a:r>
              <a:rPr lang="en-US" dirty="0" smtClean="0"/>
              <a:t> &amp;  </a:t>
            </a:r>
            <a:r>
              <a:rPr lang="en-US" dirty="0" err="1" smtClean="0"/>
              <a:t>Uti</a:t>
            </a:r>
            <a:r>
              <a:rPr lang="en-US" dirty="0" smtClean="0"/>
              <a:t> </a:t>
            </a:r>
            <a:r>
              <a:rPr lang="en-US" dirty="0" err="1" smtClean="0"/>
              <a:t>Pohuwato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Pohon cin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8645" r="15984" b="3077"/>
          <a:stretch>
            <a:fillRect/>
          </a:stretch>
        </p:blipFill>
        <p:spPr>
          <a:xfrm>
            <a:off x="4800600" y="1524001"/>
            <a:ext cx="4114800" cy="4800599"/>
          </a:xfrm>
        </p:spPr>
      </p:pic>
      <p:pic>
        <p:nvPicPr>
          <p:cNvPr id="6" name="Picture 5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983" y="4944869"/>
            <a:ext cx="1011938" cy="1517907"/>
          </a:xfrm>
          <a:prstGeom prst="rect">
            <a:avLst/>
          </a:prstGeom>
        </p:spPr>
      </p:pic>
      <p:pic>
        <p:nvPicPr>
          <p:cNvPr id="7" name="Picture 6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Juni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42872"/>
            <a:ext cx="4038600" cy="4681728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Festival </a:t>
            </a:r>
            <a:r>
              <a:rPr lang="id-ID" dirty="0" smtClean="0"/>
              <a:t>Adat Kerajaan Empat</a:t>
            </a:r>
            <a:endParaRPr lang="en-US" dirty="0" smtClean="0"/>
          </a:p>
          <a:p>
            <a:r>
              <a:rPr lang="id-ID" dirty="0" smtClean="0"/>
              <a:t>Fins </a:t>
            </a:r>
            <a:r>
              <a:rPr lang="id-ID" dirty="0" smtClean="0"/>
              <a:t>Swimming</a:t>
            </a:r>
            <a:endParaRPr lang="en-US" dirty="0" smtClean="0"/>
          </a:p>
          <a:p>
            <a:r>
              <a:rPr lang="id-ID" dirty="0"/>
              <a:t>Gebyar Ramadhan </a:t>
            </a:r>
            <a:r>
              <a:rPr lang="id-ID" dirty="0" smtClean="0"/>
              <a:t>Kab/Kota</a:t>
            </a:r>
            <a:endParaRPr lang="en-US" dirty="0" smtClean="0"/>
          </a:p>
          <a:p>
            <a:r>
              <a:rPr lang="id-ID" dirty="0" smtClean="0"/>
              <a:t>Festival </a:t>
            </a:r>
            <a:r>
              <a:rPr lang="id-ID" dirty="0" smtClean="0"/>
              <a:t>Tumbilotohe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/Kota</a:t>
            </a:r>
            <a:endParaRPr lang="en-US" dirty="0" smtClean="0"/>
          </a:p>
          <a:p>
            <a:r>
              <a:rPr lang="id-ID" dirty="0" smtClean="0"/>
              <a:t>Festival Beduk </a:t>
            </a:r>
            <a:r>
              <a:rPr lang="id-ID" dirty="0" smtClean="0"/>
              <a:t>Takbiran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/Kota</a:t>
            </a:r>
          </a:p>
          <a:p>
            <a:r>
              <a:rPr lang="en-US" dirty="0" err="1" smtClean="0"/>
              <a:t>Gebyar</a:t>
            </a:r>
            <a:r>
              <a:rPr lang="en-US" dirty="0" smtClean="0"/>
              <a:t> </a:t>
            </a:r>
            <a:r>
              <a:rPr lang="en-US" dirty="0" err="1" smtClean="0"/>
              <a:t>Ketupat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. Gorontalo</a:t>
            </a:r>
            <a:endParaRPr lang="en-US" dirty="0" smtClean="0"/>
          </a:p>
          <a:p>
            <a:r>
              <a:rPr lang="id-ID" dirty="0" smtClean="0"/>
              <a:t>Lomba </a:t>
            </a:r>
            <a:r>
              <a:rPr lang="id-ID" dirty="0" smtClean="0"/>
              <a:t>Balap Roda Sapi, Kuda Gerobak &amp; Pacuan Kuda</a:t>
            </a:r>
            <a:endParaRPr lang="en-US" dirty="0" smtClean="0"/>
          </a:p>
          <a:p>
            <a:r>
              <a:rPr lang="id-ID" dirty="0" smtClean="0"/>
              <a:t>Festival Tapa, Bulango, Suwawa Pulang Kampung</a:t>
            </a:r>
            <a:endParaRPr lang="en-US" dirty="0" smtClean="0"/>
          </a:p>
          <a:p>
            <a:r>
              <a:rPr lang="id-ID" dirty="0" smtClean="0"/>
              <a:t>Pekan Olahraga </a:t>
            </a:r>
            <a:r>
              <a:rPr lang="id-ID" dirty="0" smtClean="0"/>
              <a:t>Bone</a:t>
            </a:r>
            <a:r>
              <a:rPr lang="en-US" dirty="0" err="1" smtClean="0"/>
              <a:t>bol</a:t>
            </a:r>
            <a:endParaRPr lang="en-US" dirty="0" smtClean="0"/>
          </a:p>
          <a:p>
            <a:r>
              <a:rPr lang="id-ID" dirty="0"/>
              <a:t>Festival Torosiaje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Roda Sap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5397" r="16402"/>
          <a:stretch>
            <a:fillRect/>
          </a:stretch>
        </p:blipFill>
        <p:spPr>
          <a:xfrm>
            <a:off x="4724400" y="1524000"/>
            <a:ext cx="4191000" cy="4800600"/>
          </a:xfrm>
        </p:spPr>
      </p:pic>
      <p:pic>
        <p:nvPicPr>
          <p:cNvPr id="8" name="Picture 7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1946" y="5421374"/>
            <a:ext cx="1011938" cy="1517907"/>
          </a:xfrm>
          <a:prstGeom prst="rect">
            <a:avLst/>
          </a:prstGeom>
        </p:spPr>
      </p:pic>
      <p:pic>
        <p:nvPicPr>
          <p:cNvPr id="9" name="Picture 8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Juli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42872"/>
            <a:ext cx="4038600" cy="4681728"/>
          </a:xfrm>
        </p:spPr>
        <p:txBody>
          <a:bodyPr/>
          <a:lstStyle/>
          <a:p>
            <a:r>
              <a:rPr lang="id-ID" dirty="0" smtClean="0"/>
              <a:t>Bone</a:t>
            </a:r>
            <a:r>
              <a:rPr lang="en-US" dirty="0" err="1" smtClean="0"/>
              <a:t>bol</a:t>
            </a:r>
            <a:r>
              <a:rPr lang="id-ID" dirty="0" smtClean="0"/>
              <a:t> </a:t>
            </a:r>
            <a:r>
              <a:rPr lang="id-ID" dirty="0" smtClean="0"/>
              <a:t>Sehat Cipta Menu </a:t>
            </a:r>
            <a:r>
              <a:rPr lang="id-ID" dirty="0" smtClean="0"/>
              <a:t>Daerah</a:t>
            </a:r>
            <a:endParaRPr lang="en-US" dirty="0" smtClean="0"/>
          </a:p>
          <a:p>
            <a:r>
              <a:rPr lang="id-ID" dirty="0" smtClean="0"/>
              <a:t>Karnaval Pesona Pantai Libuo Indah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Festival danau Limb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7957" r="15054"/>
          <a:stretch>
            <a:fillRect/>
          </a:stretch>
        </p:blipFill>
        <p:spPr>
          <a:xfrm>
            <a:off x="4800600" y="1524000"/>
            <a:ext cx="4038600" cy="4724400"/>
          </a:xfrm>
        </p:spPr>
      </p:pic>
      <p:pic>
        <p:nvPicPr>
          <p:cNvPr id="8" name="Picture 7" descr="A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862" y="5181600"/>
            <a:ext cx="1011938" cy="1517907"/>
          </a:xfrm>
          <a:prstGeom prst="rect">
            <a:avLst/>
          </a:prstGeom>
        </p:spPr>
      </p:pic>
      <p:pic>
        <p:nvPicPr>
          <p:cNvPr id="9" name="Picture 8" descr="Bo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4800"/>
            <a:ext cx="1219200" cy="86807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891</TotalTime>
  <Words>338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Georgia</vt:lpstr>
      <vt:lpstr>Wingdings</vt:lpstr>
      <vt:lpstr>Wingdings 2</vt:lpstr>
      <vt:lpstr>Civic</vt:lpstr>
      <vt:lpstr>PowerPoint Presentation</vt:lpstr>
      <vt:lpstr>PowerPoint Presentation</vt:lpstr>
      <vt:lpstr>Januari 2019</vt:lpstr>
      <vt:lpstr>Februari 2019</vt:lpstr>
      <vt:lpstr>Maret 2019</vt:lpstr>
      <vt:lpstr>April 2019</vt:lpstr>
      <vt:lpstr>Mei 2019</vt:lpstr>
      <vt:lpstr>Juni 2019</vt:lpstr>
      <vt:lpstr>Juli 2019</vt:lpstr>
      <vt:lpstr>Agustus 2019</vt:lpstr>
      <vt:lpstr>September 2019</vt:lpstr>
      <vt:lpstr>Oktober 2019</vt:lpstr>
      <vt:lpstr>November 2019</vt:lpstr>
      <vt:lpstr>Desember 2019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of Event Pesona Pariwisata Gorontalo</dc:title>
  <dc:creator>WINDOWS 10</dc:creator>
  <cp:lastModifiedBy>Pesona Indonesia</cp:lastModifiedBy>
  <cp:revision>57</cp:revision>
  <dcterms:created xsi:type="dcterms:W3CDTF">2019-02-15T14:20:33Z</dcterms:created>
  <dcterms:modified xsi:type="dcterms:W3CDTF">2019-02-25T07:58:59Z</dcterms:modified>
</cp:coreProperties>
</file>